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89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5D4E"/>
    <a:srgbClr val="F49696"/>
    <a:srgbClr val="FE5454"/>
    <a:srgbClr val="EE4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5" autoAdjust="0"/>
    <p:restoredTop sz="83980" autoAdjust="0"/>
  </p:normalViewPr>
  <p:slideViewPr>
    <p:cSldViewPr snapToGrid="0">
      <p:cViewPr varScale="1">
        <p:scale>
          <a:sx n="133" d="100"/>
          <a:sy n="133" d="100"/>
        </p:scale>
        <p:origin x="129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innerhalb eines bestimmten Zeitraums erreicht werden können.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7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09.07.2024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09.07.2024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05F9F31-3D2C-D052-F506-BF910350F9F5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622DDEB-B2D2-32CF-C04B-DD7779D92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CD5970D-90D0-96B3-D5EA-55355C9D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90F15EC8-B147-FFA7-82CE-AD473DBCE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8815E13-057B-893F-0C39-04F8EADA56A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CE4CA58-3F53-4C2B-0BC8-9C1283D877D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26B2703-9F29-5701-E217-8767B549F317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E7EB8F-1544-32D9-DA40-5F2D675ADB0C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285D3F-69BB-0190-15B7-E5E5408987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DE03B9F-BEFB-9DDB-74DF-C4C083F8A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3B7144F-3614-592F-9777-97080CAB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1A08C4-FD9B-D4C5-366F-3F7083D1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CFBB363-21C1-F89C-3940-C966D55CC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1A97A50-EC72-1B3D-54A4-A420A957BB30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86E536F-CB41-A271-9588-E3CF3AFF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43CD49-4FD2-1A06-837B-9879BC31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B2B198F5-B19F-FE44-EB0A-BCD08D761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E287589-C81A-DFCA-48A2-2A5AAFF73724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CFB781D-1387-52EA-0D04-FBCE360C004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2E18CD5-05B0-DA95-0345-B6E51E67A30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84232E-61CB-B687-3B84-A0BBEAB5184A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5E9F2F-30CD-5E52-A0E2-531CDF1414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599302-29DD-453E-6B79-C510A7BD7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F868199-B539-CE37-67F5-988CC1E8C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7679019-CD3B-B698-8ECB-717BF6CD9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1F37BA1-303A-8BC2-90D9-A1851FEB8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571778-2D6A-DE64-416D-313472D428A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783CC3D-8B47-DC17-B707-11881FCF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5BB89D4-CBFA-A242-09C1-5F250AF0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A7B503A1-8422-F41B-F8D4-29ED6700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0D04F6A-A2CE-FC29-330D-1EF4B647C523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09C95C-DD71-7869-5368-7168737D2D9F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892DDE64-3F86-9DF8-4DD0-A79C4297270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562C55-B263-DA1C-6BDA-DF078930A5A1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BF53C5-9557-F111-0142-453D8663771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5CA8B3-6741-C440-F05C-3BFD2DDA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FF57007-BCED-4B8B-6F82-13A428EA2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B50B84E-1822-017D-878A-C3BFC0640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BC5CE81-AF91-8FE6-E01F-DC6A3FB1E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D9C43C6-978D-0CF1-809D-4CEFF1B116C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C51B4F0-58EE-BEF7-0AAD-A56207F7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CFEC8AC6-8451-2028-0BBD-B6F37C734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BA99DC34-4209-9F94-A3A1-E5C2B0DE1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7EA66DE-B0DE-0200-ECBE-E9B849F3958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9E7B8DD-9D0D-53CA-8E42-DFB36E9C0AE9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C0F880CB-4B6A-410B-55D5-685438299A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870C44D-5909-21F9-C059-6D1A75F08DA5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5915E93-74B2-D268-6A9E-3FDB1F6D6DC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A1FE7C9-3982-1CFD-03CB-C6A4096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B439FB4-4ABF-742F-2E99-556AA0FE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E92174F-5F8A-05FD-08F8-6A86F4033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5B7D4D2-244C-823E-C915-2B216F15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C37372-3C06-95B8-B735-9BB1FBF34BE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F5A1CE4-B880-3582-A247-9233E202C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7D353B5-8F57-64A6-7E6B-3744BECF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42" name="Grafik 41">
            <a:extLst>
              <a:ext uri="{FF2B5EF4-FFF2-40B4-BE49-F238E27FC236}">
                <a16:creationId xmlns:a16="http://schemas.microsoft.com/office/drawing/2014/main" id="{A1AC5727-FADF-8E41-D17F-CC3EA2828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B91E1375-3958-57DD-E60D-3BA6FDBF3C0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B8C63D2-1ADC-6160-9550-ADCBE8D65507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C88FCAF5-4603-DC39-4C49-ADC743559A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A8FEEB2-C5CA-6C6B-6624-BBAFE2D52F0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1B1FA5C3-F2B6-3F40-4F34-217FA4B55C7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8043" y="5962774"/>
            <a:ext cx="696698" cy="530097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5A32704-3D00-25B7-5261-FC585816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F823042-81A8-D477-A7ED-D981CEDF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11BFDB9-BF51-7C4E-ED29-1627C6553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A436447-715A-7FE0-54F4-F584B1FDB54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27C20D3-9B6E-F2DE-4B33-7BFF72F8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7C62F49-B961-C51D-B615-2B8181686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3F226D96-49C2-45CF-D73F-D3EAAF1D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9571B90-BA9C-97AA-FD1F-B37702A24E52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8B3F5F1-2CBA-626C-22E1-878C4274F0E8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04B0DB5D-0ECE-8CFF-45FE-1B0067992581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63EF90F-E8AC-BE51-C91C-A12C2D09CAAE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8F1CEAB-1669-EA3D-570E-94264917708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DA8F900-F743-AF5E-0D98-4FE431C38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6EA633B-DE27-E037-4056-051FA3BA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A525566-86B9-A00B-D422-7FAD1DE9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B94C79E-F160-3A71-0E79-82AD64212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009EFA-4D09-C07A-452A-736DB4EE7163}"/>
              </a:ext>
            </a:extLst>
          </p:cNvPr>
          <p:cNvSpPr/>
          <p:nvPr/>
        </p:nvSpPr>
        <p:spPr>
          <a:xfrm>
            <a:off x="4244059" y="3455194"/>
            <a:ext cx="466053" cy="7262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C52053-D02F-4646-004D-21299F9DB0B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C3DBB91-5EC5-645A-E971-C5AC4C42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0EFF26E-08BF-FC4D-0FD3-D9B4F8EA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668953DA-D7FD-D09E-5124-3EB13F13C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62BEDD4A-08E9-3427-ACC1-6226FA27A20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6D1B89BC-242F-8668-D430-7D65D2B2A7FB}"/>
              </a:ext>
            </a:extLst>
          </p:cNvPr>
          <p:cNvCxnSpPr>
            <a:cxnSpLocks/>
            <a:stCxn id="32" idx="3"/>
            <a:endCxn id="32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1D0A54EF-E33D-9279-3671-80801529321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1C9DD87-A8ED-AC5C-81EC-179635F551B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4ACE6DE-97A0-E592-D40A-9EE0220FE8D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930FB78-6D33-6090-3FC3-0AC27787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83D7FA6-EEF8-260E-6F04-15F50836B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673C124-19B0-B169-69A5-A618182E3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5A6ADA3-03B8-1960-04BC-8BF2C1F22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0C5E421-8AE1-BB52-1CAC-91BA9DE7B7B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E185B8B-02EB-F234-2106-6D986C247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049AB9-E7E4-5E5D-C6C4-C2C40B26F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42807E18-DE4F-A134-02AA-72A7D82CB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F00DA8B-CEA2-4D7A-CB91-0343588051C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E91D30A-16C6-F260-068F-8B4E1C1CC5A3}"/>
              </a:ext>
            </a:extLst>
          </p:cNvPr>
          <p:cNvCxnSpPr>
            <a:cxnSpLocks/>
            <a:stCxn id="17" idx="3"/>
            <a:endCxn id="1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86E304A2-45D8-D457-CCEE-FDC6CCA37D0F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57E271B-5E31-3550-7F9A-425EA9F34E4F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2F95B6-D7F9-F0BB-3DBD-8C1F81785D6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8404" y="5970749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266896E-A944-7EDE-C177-F4F33636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F42C10-CF3D-893A-94C0-55D24B456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72696D0-599A-D3CC-47C4-9501BC151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03FB25E-C936-9E67-C32A-BADFBD8D7839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49F1C2E-199A-E281-11DB-84A684F8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938A62D-D62E-D80A-8CE6-5C5D9FA3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B92EB1A-E7E8-CE52-DA75-DB550EA4D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5D82F71-C1B7-32E1-2C10-E4B7A0852FF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71945BD-18D6-0FAA-44E9-C545EDD32FD1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62B297F2-EB21-308D-85EB-E74194FFE6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B7454B-4D63-602A-8572-AB19A447A6A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9435AA-9814-D464-485B-A8D2E55A2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8000" y="5947872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67091FC-BAFE-3F8F-9423-1D47FEEEF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6C254BD-A01C-C89D-DCC8-015229872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EDD0BCF-B76D-27BE-C393-715A7F3E6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C8E4AC1-3A11-5028-E6E0-B5BE3B47F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8BAD40-812B-7A7F-82CC-DA60F4985D99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E07F306-A603-309D-E0B1-B9B263BB025B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A3A10275-D9FD-D67B-6863-F126A0EACD46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149868C-187D-F441-F740-AC0A6B58C8E7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6880252F-9561-90D0-9082-B161BC40B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401" y="5973455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8846E90-A052-310B-3577-3493CE6525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B5C2496-23B7-D5FF-3B7B-3F502E11B9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15EC420-F838-DC3B-78E2-580F8EBFE3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52C1C45-4D45-826E-262E-F5C3ADB860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282515" y="1864299"/>
            <a:ext cx="5679003" cy="3762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1990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Berlin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 Schülerverwaltung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   Schnittstelle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 Auswertungen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1CE072-98F7-32A4-966D-C79D0D4FC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24" y="1369935"/>
            <a:ext cx="1376959" cy="4305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9B9F24-8571-0474-092F-8EB2B139D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72" y="1751484"/>
            <a:ext cx="2015465" cy="1336341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8C06CAB-6C8F-9B47-0C2D-59332F1872B8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D7A7576-A43B-B712-F41C-58816F8E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A28493A-363F-4D7E-18DE-30821D30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F73AF660-6594-587B-B056-B1BA2292E7EF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348EB-CE9C-6E08-B9D1-143ACDB3529E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192AA31-864A-48B2-3310-C8194F4B78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E4218EF-EEDE-482A-D26F-D5FF8C59B4E6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22CB82D-DD3E-A1EF-1F41-C8CABB0E560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880" y="5968646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5E259F6-CCBF-EAF2-1701-CB02B9BBE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E54DB5F-7D29-6CE4-1EAD-9C73A27F2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A51555B7-D8BF-D177-86D0-3E273391D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C9316A4-4D8F-6708-542E-B8EED293F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A048F-46B6-026C-BBA3-657BEF5B2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14" y="3347934"/>
            <a:ext cx="2273617" cy="22924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97FB0A-D909-90CC-0873-C15567A31BCD}"/>
              </a:ext>
            </a:extLst>
          </p:cNvPr>
          <p:cNvSpPr txBox="1"/>
          <p:nvPr/>
        </p:nvSpPr>
        <p:spPr>
          <a:xfrm>
            <a:off x="9391480" y="2774871"/>
            <a:ext cx="255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HTML, JS, CSS</a:t>
            </a:r>
          </a:p>
          <a:p>
            <a:pPr algn="ctr"/>
            <a:r>
              <a:rPr lang="de-DE" sz="1400" dirty="0" err="1"/>
              <a:t>Importoptionen.properties</a:t>
            </a:r>
            <a:endParaRPr lang="de-DE" sz="14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A80BE8-124B-024D-A1A9-099D331488E4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B198FC6-05DE-09FD-1731-2444B63C8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30B00E2-48C9-D187-D93B-162B2405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A115722-62FD-F8AE-DD45-A5DDC369F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2B4FABA-7847-1545-5146-192AD99C0A9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6A46075-4BFA-0E1F-65EF-8774618A90AA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CE8A9C7-6B6B-EC9C-697E-894F79F02A40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58C2613-F2A2-3903-AEF4-284D2BE99283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4A73D19-A5FE-F72C-AFC7-2F3F81A1A45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6767" y="5972407"/>
            <a:ext cx="696698" cy="53009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AE2446-A858-88E4-9B93-DA6ED89EC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9E30D9-E78D-EE7E-7C20-7548D1617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6167993-B584-1166-C2CB-67AE70F82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8736D8D-6AC7-0E65-3AB0-E32F00B7C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94" y="2034082"/>
            <a:ext cx="5506700" cy="30975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9DA2A91-6C15-84AF-53D7-18FC98F7B53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A7BF16E-018B-6EE4-3620-EA577CFC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9615E4B-FFB3-3F9B-91E3-22A512DD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0DCF2E43-719C-19FD-A5FA-349C766E6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FFE90C4-76C6-5B89-B6AC-48A6DBBED4E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28F9F7-3E62-7FA0-5F1C-3C3E66A12D8A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0EFD22D-0261-A4A7-6063-BFB39A57B8EC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686A26E-1128-F813-4435-9AEF5B45E43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639C20D8-C5F1-D178-8131-2F89F356D1E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7403" y="5972407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6D7FB72-AADC-FF97-7412-4D196A118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2C9161D-8FF6-5BF2-D9B3-CBE87A848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A03D901-427D-DD46-C0E8-5C3927D7A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8FB55A6-FE60-C843-EA4F-ECF15FEDF62F}"/>
              </a:ext>
            </a:extLst>
          </p:cNvPr>
          <p:cNvSpPr/>
          <p:nvPr/>
        </p:nvSpPr>
        <p:spPr>
          <a:xfrm>
            <a:off x="1281600" y="1914222"/>
            <a:ext cx="1324800" cy="487345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Analyse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E3E6FD6-FE0D-4499-95CD-DDAD8FC86937}"/>
              </a:ext>
            </a:extLst>
          </p:cNvPr>
          <p:cNvSpPr/>
          <p:nvPr/>
        </p:nvSpPr>
        <p:spPr>
          <a:xfrm>
            <a:off x="1849549" y="2586585"/>
            <a:ext cx="1324800" cy="48734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Design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CB3755A-DFE4-B797-EFA0-DC550BAB3F9C}"/>
              </a:ext>
            </a:extLst>
          </p:cNvPr>
          <p:cNvSpPr/>
          <p:nvPr/>
        </p:nvSpPr>
        <p:spPr>
          <a:xfrm>
            <a:off x="2431218" y="3286844"/>
            <a:ext cx="2001448" cy="487345"/>
          </a:xfrm>
          <a:prstGeom prst="roundRect">
            <a:avLst/>
          </a:prstGeom>
          <a:solidFill>
            <a:srgbClr val="FE54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Implementierung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93A7215-6DF2-889A-7C24-4F6426C84897}"/>
              </a:ext>
            </a:extLst>
          </p:cNvPr>
          <p:cNvSpPr/>
          <p:nvPr/>
        </p:nvSpPr>
        <p:spPr>
          <a:xfrm>
            <a:off x="3844566" y="3949965"/>
            <a:ext cx="1324800" cy="487345"/>
          </a:xfrm>
          <a:prstGeom prst="roundRect">
            <a:avLst/>
          </a:prstGeom>
          <a:solidFill>
            <a:srgbClr val="F05D4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Test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854495E-2513-1494-77E1-3289F8D9DD55}"/>
              </a:ext>
            </a:extLst>
          </p:cNvPr>
          <p:cNvSpPr/>
          <p:nvPr/>
        </p:nvSpPr>
        <p:spPr>
          <a:xfrm>
            <a:off x="4506966" y="4644257"/>
            <a:ext cx="1324800" cy="487345"/>
          </a:xfrm>
          <a:prstGeom prst="roundRect">
            <a:avLst/>
          </a:prstGeom>
          <a:solidFill>
            <a:srgbClr val="F496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Betrieb</a:t>
            </a:r>
          </a:p>
        </p:txBody>
      </p:sp>
      <p:sp>
        <p:nvSpPr>
          <p:cNvPr id="21" name="Pfeil: nach oben gebogen 20">
            <a:extLst>
              <a:ext uri="{FF2B5EF4-FFF2-40B4-BE49-F238E27FC236}">
                <a16:creationId xmlns:a16="http://schemas.microsoft.com/office/drawing/2014/main" id="{3392D0EF-EA0C-5C07-C5AE-F2E3EDF4347D}"/>
              </a:ext>
            </a:extLst>
          </p:cNvPr>
          <p:cNvSpPr/>
          <p:nvPr/>
        </p:nvSpPr>
        <p:spPr>
          <a:xfrm rot="16200000">
            <a:off x="2683275" y="2109510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oben gebogen 21">
            <a:extLst>
              <a:ext uri="{FF2B5EF4-FFF2-40B4-BE49-F238E27FC236}">
                <a16:creationId xmlns:a16="http://schemas.microsoft.com/office/drawing/2014/main" id="{AD2E988A-FA96-27F4-6B9A-4708D99AFB4F}"/>
              </a:ext>
            </a:extLst>
          </p:cNvPr>
          <p:cNvSpPr/>
          <p:nvPr/>
        </p:nvSpPr>
        <p:spPr>
          <a:xfrm rot="16200000">
            <a:off x="4514166" y="3484664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oben gebogen 22">
            <a:extLst>
              <a:ext uri="{FF2B5EF4-FFF2-40B4-BE49-F238E27FC236}">
                <a16:creationId xmlns:a16="http://schemas.microsoft.com/office/drawing/2014/main" id="{2A1D2697-FC9E-078B-07D7-EE7D9D75AC78}"/>
              </a:ext>
            </a:extLst>
          </p:cNvPr>
          <p:cNvSpPr/>
          <p:nvPr/>
        </p:nvSpPr>
        <p:spPr>
          <a:xfrm rot="16200000">
            <a:off x="3347102" y="2818195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oben gebogen 23">
            <a:extLst>
              <a:ext uri="{FF2B5EF4-FFF2-40B4-BE49-F238E27FC236}">
                <a16:creationId xmlns:a16="http://schemas.microsoft.com/office/drawing/2014/main" id="{5DBC8CC4-AE5F-0645-A442-6FF3720574BE}"/>
              </a:ext>
            </a:extLst>
          </p:cNvPr>
          <p:cNvSpPr/>
          <p:nvPr/>
        </p:nvSpPr>
        <p:spPr>
          <a:xfrm rot="16200000">
            <a:off x="5278957" y="4164076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oben gebogen 24">
            <a:extLst>
              <a:ext uri="{FF2B5EF4-FFF2-40B4-BE49-F238E27FC236}">
                <a16:creationId xmlns:a16="http://schemas.microsoft.com/office/drawing/2014/main" id="{0B953133-6BD3-2C0F-2834-636FFB39A60E}"/>
              </a:ext>
            </a:extLst>
          </p:cNvPr>
          <p:cNvSpPr/>
          <p:nvPr/>
        </p:nvSpPr>
        <p:spPr>
          <a:xfrm rot="5400000">
            <a:off x="1416902" y="2491993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oben gebogen 25">
            <a:extLst>
              <a:ext uri="{FF2B5EF4-FFF2-40B4-BE49-F238E27FC236}">
                <a16:creationId xmlns:a16="http://schemas.microsoft.com/office/drawing/2014/main" id="{2DCDAE10-19E5-E2B8-722E-DAB0694A7B6E}"/>
              </a:ext>
            </a:extLst>
          </p:cNvPr>
          <p:cNvSpPr/>
          <p:nvPr/>
        </p:nvSpPr>
        <p:spPr>
          <a:xfrm rot="5400000">
            <a:off x="2012263" y="3213379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oben gebogen 26">
            <a:extLst>
              <a:ext uri="{FF2B5EF4-FFF2-40B4-BE49-F238E27FC236}">
                <a16:creationId xmlns:a16="http://schemas.microsoft.com/office/drawing/2014/main" id="{CA9A58F9-66EC-9587-0892-48A41AB9A0D1}"/>
              </a:ext>
            </a:extLst>
          </p:cNvPr>
          <p:cNvSpPr/>
          <p:nvPr/>
        </p:nvSpPr>
        <p:spPr>
          <a:xfrm rot="5400000">
            <a:off x="3404529" y="3895369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oben gebogen 27">
            <a:extLst>
              <a:ext uri="{FF2B5EF4-FFF2-40B4-BE49-F238E27FC236}">
                <a16:creationId xmlns:a16="http://schemas.microsoft.com/office/drawing/2014/main" id="{71BCADCD-64B1-C318-CFEC-9EEBDAB04638}"/>
              </a:ext>
            </a:extLst>
          </p:cNvPr>
          <p:cNvSpPr/>
          <p:nvPr/>
        </p:nvSpPr>
        <p:spPr>
          <a:xfrm rot="5400000">
            <a:off x="4022138" y="4563101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MOCK-UP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3461F7-1B9E-09F8-05B0-4A4FF5B7319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A120CFB-E7D9-2129-BC91-E2B642246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3E0FEDA-77F2-BC7D-77DB-BD1659EA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7CE6A071-AB4D-2394-1A1A-3BE642776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2259CFD9-6673-362B-61BD-8E81E7B4ADB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1748BD7-7DAA-77C1-BB0B-77F57443700D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AA42BB39-D2D0-5A9F-CA2B-5C0767DEBC2A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56DD7B0-0EA6-D658-20B1-2CF7220BB22D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A32C164-ACEE-2A40-463A-062D525907D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9485" y="5973285"/>
            <a:ext cx="696698" cy="5300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252EC91-7BA7-6F0C-F93F-85B90D0D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4D20FA0-F61A-449A-6B64-80BCFC7D8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EF14B77-12F5-AF7A-16C5-688E66311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06878F1-48FD-9490-B7CE-F3C3DF1CE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0F4D6E-5A1B-A51E-AB86-4E56EDCD6DD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E3D196F-E530-17F0-747A-08B9FBC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654D646-8F21-9A92-19A9-D316F008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23DCAF74-6753-2DC6-ABC2-7882A577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72434BE-A90E-2C26-F59C-2B0E5312BEE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E2974B-9C60-880B-F2AF-6C845C16A12C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959BC194-69EC-4A4C-5963-928BBB1320ED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C89371E-158A-2FF8-C03F-28DE2C52A45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32976B0-D5A2-1E07-83E9-6C51F3A2853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9419" y="5961348"/>
            <a:ext cx="696698" cy="53009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EC0AFA1-38DA-D906-3E42-D9E69E7B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5BF983-6DEC-8A65-EDB3-A303B8473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F26C83A-1E5F-FDA9-4AD7-83EF99524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D596922-2009-080B-F15A-B9FA17047D1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B74DF33-7809-DF44-2A5A-2D1AF3A8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CE71C8-0BD1-A62A-8D19-9520223F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2F7B0091-6874-9A12-2A9D-7C8424CDE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C194726C-B10B-0A17-46CD-D0F9222F222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96CFC8F-2743-4450-4B6F-A98C8B9B26CE}"/>
              </a:ext>
            </a:extLst>
          </p:cNvPr>
          <p:cNvCxnSpPr>
            <a:cxnSpLocks/>
            <a:stCxn id="27" idx="3"/>
            <a:endCxn id="2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B0D2FD10-B8C6-3CF6-9CF5-8EAE34F3156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C12710F-7FB7-4CA6-12D5-5E145F36C9B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BDA1940A-21CD-5EE9-0023-EA0FDDA8B23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F869C4A1-B9DB-EC16-9EDF-C374CE385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E1745FF-FED9-27B4-D4C0-80A31348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6AA6F2A-349E-3910-CA8F-9B386256C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6C2C189-9A8E-7731-7F00-91CFAA5C4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</Words>
  <Application>Microsoft Office PowerPoint</Application>
  <PresentationFormat>Breitbild</PresentationFormat>
  <Paragraphs>239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224</cp:revision>
  <dcterms:created xsi:type="dcterms:W3CDTF">2024-05-22T09:27:39Z</dcterms:created>
  <dcterms:modified xsi:type="dcterms:W3CDTF">2024-07-09T06:31:52Z</dcterms:modified>
</cp:coreProperties>
</file>